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81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88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00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99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988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0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314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64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215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858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835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B97A-8A40-4451-82EA-9C98C18905BF}" type="datetimeFigureOut">
              <a:rPr lang="en-CA" smtClean="0"/>
              <a:t>2013-04-12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E89AD-7BA5-4686-BC9A-B0AA18A322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544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Co-op &amp; Co. 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No Plan, No Problem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3728" y="2276872"/>
            <a:ext cx="44644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Co-op &amp; Co</a:t>
            </a:r>
          </a:p>
          <a:p>
            <a:pPr algn="ctr"/>
            <a:endParaRPr lang="en-CA" sz="3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CA" sz="3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No Plan, No Problem!</a:t>
            </a:r>
            <a:endParaRPr lang="en-CA" sz="3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http://www.thepaperwall.com/wallpapers/cartoon_comic/big/big_2998fa4f949ecb7bd0cb65dd36dd7440d8221a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3248" y="-8662"/>
            <a:ext cx="10986659" cy="68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12140" y="5589240"/>
            <a:ext cx="41136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Co-Op and Co</a:t>
            </a:r>
          </a:p>
          <a:p>
            <a:pPr algn="ctr"/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984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911" y="-17908"/>
            <a:ext cx="10160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Who are we?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7" name="Picture 5" descr="J:\Employee Photos\Wall Photos\Nick Ghotbi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5419" y="4616449"/>
            <a:ext cx="1260000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:\Employee Photos\Wall Photos\Karen L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97" y="872817"/>
            <a:ext cx="1260000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J:\Employee Photos\Wall Photos\Vincent Cu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" y="2515528"/>
            <a:ext cx="1219500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:\Employee Photos\Wall Photos\Steven Hsu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96" y="1502817"/>
            <a:ext cx="1260000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J:\Employee Photos\Wall Photos\Billy H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82" y="1242149"/>
            <a:ext cx="1260000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:\Employee Photos\Wall Photos\Erick Costig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48" y="3271588"/>
            <a:ext cx="1260001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366" y="213281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Karen Li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7578" y="385642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Vincent Cua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40594" y="256160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Billy Hon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29015" y="4702566"/>
            <a:ext cx="15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Erick Costigan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36978" y="285709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Steven Hsu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16" name="Picture 2" descr="J:\Employee Photos\Wall Photos\Michelle Wong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8" y="4257232"/>
            <a:ext cx="1260000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J:\Employee Photos\Wall Photos\Nick H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64" y="2965758"/>
            <a:ext cx="1260000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1982" y="6061115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bg1"/>
                </a:solidFill>
              </a:rPr>
              <a:t>Nick Ghotbi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87598" y="552860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Michelle Wong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6945" y="426347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Nick Ho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06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tex Vision Ultra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124744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416143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pptbackgroundstemplates.com/backgrounds/super-man-a-hero-ppt-backgrounds-powerpo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0768" y="-27384"/>
            <a:ext cx="121979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864" y="260648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Our Goal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6840760" cy="4525963"/>
          </a:xfrm>
        </p:spPr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Present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</a:rPr>
              <a:t>Ease of </a:t>
            </a:r>
            <a:r>
              <a:rPr lang="en-CA" dirty="0">
                <a:solidFill>
                  <a:schemeClr val="bg1"/>
                </a:solidFill>
              </a:rPr>
              <a:t>C</a:t>
            </a:r>
            <a:r>
              <a:rPr lang="en-CA" dirty="0" smtClean="0">
                <a:solidFill>
                  <a:schemeClr val="bg1"/>
                </a:solidFill>
              </a:rPr>
              <a:t>ortex integration into existing games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</a:rPr>
              <a:t>Seamless in-game transactions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</a:rPr>
              <a:t>Effortless revenue generation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</a:rPr>
              <a:t>Flexibility of Cortex</a:t>
            </a:r>
          </a:p>
        </p:txBody>
      </p:sp>
    </p:spTree>
    <p:extLst>
      <p:ext uri="{BB962C8B-B14F-4D97-AF65-F5344CB8AC3E}">
        <p14:creationId xmlns:p14="http://schemas.microsoft.com/office/powerpoint/2010/main" val="172922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1.bp.blogspot.com/-62SSnevE_VA/TaRV9BiVtuI/AAAAAAAAACI/vkwtLq0juy8/s1600/spiderman_upper_body_free_wallpapers_crystal_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4679" y="0"/>
            <a:ext cx="97971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What we Actually Accomplished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Unity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</a:rPr>
              <a:t>Powerful game engine used by Studios and Independent Developers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smtClean="0">
                <a:solidFill>
                  <a:schemeClr val="bg1"/>
                </a:solidFill>
              </a:rPr>
              <a:t>across 10 platforms</a:t>
            </a:r>
          </a:p>
          <a:p>
            <a:pPr lvl="1"/>
            <a:r>
              <a:rPr lang="en-CA" dirty="0" err="1" smtClean="0">
                <a:solidFill>
                  <a:schemeClr val="bg1"/>
                </a:solidFill>
              </a:rPr>
              <a:t>iOS</a:t>
            </a:r>
            <a:r>
              <a:rPr lang="en-CA" dirty="0" smtClean="0">
                <a:solidFill>
                  <a:schemeClr val="bg1"/>
                </a:solidFill>
              </a:rPr>
              <a:t>, Android, Windows, Mac, Xbox, PS3, and more!</a:t>
            </a:r>
          </a:p>
          <a:p>
            <a:r>
              <a:rPr lang="en-CA" dirty="0" smtClean="0">
                <a:solidFill>
                  <a:schemeClr val="bg1"/>
                </a:solidFill>
              </a:rPr>
              <a:t> Integrated Cortex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</a:rPr>
              <a:t>Simple micro transactions of digital and physical goods	</a:t>
            </a:r>
          </a:p>
        </p:txBody>
      </p:sp>
    </p:spTree>
    <p:extLst>
      <p:ext uri="{BB962C8B-B14F-4D97-AF65-F5344CB8AC3E}">
        <p14:creationId xmlns:p14="http://schemas.microsoft.com/office/powerpoint/2010/main" val="4834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wong\Desktop\Video Awesomes\fantastic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Walk Through Demo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311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</TotalTime>
  <Words>114</Words>
  <Application>Microsoft Macintosh PowerPoint</Application>
  <PresentationFormat>On-screen Show (4:3)</PresentationFormat>
  <Paragraphs>28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Co-op &amp; Co. </vt:lpstr>
      <vt:lpstr>Who are we?</vt:lpstr>
      <vt:lpstr>PowerPoint Presentation</vt:lpstr>
      <vt:lpstr>Our Goal</vt:lpstr>
      <vt:lpstr>What we Actually Accomplished</vt:lpstr>
      <vt:lpstr>Walk Through Demo</vt:lpstr>
    </vt:vector>
  </TitlesOfParts>
  <Company>Elastic Path Software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Co-op &amp; Co.</dc:title>
  <dc:creator>Michelle Wong</dc:creator>
  <cp:lastModifiedBy>Steven Hsu</cp:lastModifiedBy>
  <cp:revision>22</cp:revision>
  <dcterms:created xsi:type="dcterms:W3CDTF">2013-04-12T00:33:47Z</dcterms:created>
  <dcterms:modified xsi:type="dcterms:W3CDTF">2013-04-12T21:59:10Z</dcterms:modified>
</cp:coreProperties>
</file>